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earthgeoinquiry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earthgeoinquiry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earthgeoinquiry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River Runs Through It – Page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6028" y="2301766"/>
            <a:ext cx="12076386" cy="40675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http://bit.ly/earthgeoinquiry10</a:t>
            </a:r>
            <a:endParaRPr lang="en-US" sz="2800" dirty="0" smtClean="0"/>
          </a:p>
          <a:p>
            <a:r>
              <a:rPr lang="en-US" sz="2800" dirty="0" smtClean="0"/>
              <a:t>Task 1 – Where does your water come from?</a:t>
            </a:r>
          </a:p>
          <a:p>
            <a:pPr lvl="1"/>
            <a:r>
              <a:rPr lang="en-US" sz="2600" dirty="0" smtClean="0"/>
              <a:t>Click Modify Map, then click the Contents Button.</a:t>
            </a:r>
          </a:p>
          <a:p>
            <a:pPr lvl="1"/>
            <a:r>
              <a:rPr lang="en-US" sz="2600" dirty="0" smtClean="0"/>
              <a:t>Type in Inman Middle School in the Address Box</a:t>
            </a:r>
          </a:p>
          <a:p>
            <a:pPr lvl="1"/>
            <a:r>
              <a:rPr lang="en-US" sz="2600" dirty="0" smtClean="0"/>
              <a:t>What is the largest body of water near our school? (write down)</a:t>
            </a:r>
          </a:p>
          <a:p>
            <a:pPr lvl="1"/>
            <a:r>
              <a:rPr lang="en-US" sz="2600" dirty="0" smtClean="0"/>
              <a:t>Trace and record each river/stream from here all the way to the ocean. (record the steps)</a:t>
            </a:r>
          </a:p>
          <a:p>
            <a:pPr lvl="2"/>
            <a:r>
              <a:rPr lang="en-US" sz="2400" dirty="0" smtClean="0"/>
              <a:t>You will have to zoom in and out probably several times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2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River Runs Through It – Page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6028" y="2301766"/>
            <a:ext cx="12076386" cy="443521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hlinkClick r:id="rId2"/>
              </a:rPr>
              <a:t>http://bit.ly/earthgeoinquiry10</a:t>
            </a:r>
            <a:endParaRPr lang="en-US" sz="2800" dirty="0" smtClean="0"/>
          </a:p>
          <a:p>
            <a:r>
              <a:rPr lang="en-US" sz="2800" dirty="0" smtClean="0"/>
              <a:t>Task 2 – What makes up an entire watershed?</a:t>
            </a:r>
          </a:p>
          <a:p>
            <a:pPr lvl="1"/>
            <a:r>
              <a:rPr lang="en-US" sz="2600" dirty="0" smtClean="0"/>
              <a:t>Click the Modify button, then Edit button, and then click Areas to draw around each of the major rivers below</a:t>
            </a:r>
          </a:p>
          <a:p>
            <a:pPr lvl="2"/>
            <a:r>
              <a:rPr lang="en-US" sz="2400" dirty="0" smtClean="0"/>
              <a:t>Start Drawing  around the Mississippi River, including all rivers draining into it as part of the Mississippi River. Describe what you drew.</a:t>
            </a:r>
          </a:p>
          <a:p>
            <a:pPr lvl="2"/>
            <a:r>
              <a:rPr lang="en-US" sz="2400" dirty="0" smtClean="0"/>
              <a:t>Do the same for Columbia River, Colorado River, and Rio Grande River</a:t>
            </a:r>
          </a:p>
          <a:p>
            <a:pPr lvl="2"/>
            <a:r>
              <a:rPr lang="en-US" sz="2400" dirty="0" smtClean="0"/>
              <a:t>Once again you may need to zoom in and out to find larger and </a:t>
            </a:r>
          </a:p>
          <a:p>
            <a:pPr marL="1371600" lvl="3" indent="0">
              <a:buNone/>
            </a:pPr>
            <a:r>
              <a:rPr lang="en-US" sz="2200" dirty="0" smtClean="0"/>
              <a:t>Smaller tributaries. Describe each and compare and contrast all 4.</a:t>
            </a:r>
          </a:p>
          <a:p>
            <a:pPr lvl="2"/>
            <a:r>
              <a:rPr lang="en-US" sz="2400" dirty="0" smtClean="0"/>
              <a:t>Clicking on US Topo Map might </a:t>
            </a:r>
            <a:r>
              <a:rPr lang="en-US" sz="2400" smtClean="0"/>
              <a:t>also help.</a:t>
            </a:r>
            <a:endParaRPr lang="en-US" sz="2400" dirty="0"/>
          </a:p>
          <a:p>
            <a:pPr marL="1371600" lvl="3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051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River Runs Through It – Page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9186" y="2301766"/>
            <a:ext cx="12002814" cy="40675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http://bit.ly/earthgeoinquiry10</a:t>
            </a:r>
            <a:endParaRPr lang="en-US" sz="2800" dirty="0" smtClean="0"/>
          </a:p>
          <a:p>
            <a:r>
              <a:rPr lang="en-US" sz="2800" dirty="0" smtClean="0"/>
              <a:t>Task 3 –  Extension</a:t>
            </a:r>
          </a:p>
          <a:p>
            <a:pPr lvl="1"/>
            <a:r>
              <a:rPr lang="en-US" sz="2600" dirty="0" smtClean="0"/>
              <a:t>A: Look up 3 other locations around the world and trace the nearest bodies of water to the sea/ocean.</a:t>
            </a:r>
          </a:p>
          <a:p>
            <a:pPr lvl="1"/>
            <a:r>
              <a:rPr lang="en-US" sz="2600" dirty="0" smtClean="0"/>
              <a:t>Record your answers.</a:t>
            </a:r>
          </a:p>
          <a:p>
            <a:pPr lvl="1"/>
            <a:r>
              <a:rPr lang="en-US" sz="2600" dirty="0" smtClean="0"/>
              <a:t>B: Find watersheds for the Amazon, Nile, and Ganges. Compare and Contrast with Mississippi.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4842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1636</TotalTime>
  <Words>261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A River Runs Through It – Page 3</vt:lpstr>
      <vt:lpstr>A River Runs Through It – Page 3</vt:lpstr>
      <vt:lpstr>A River Runs Through It – Page 3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River Runs Through It – Page 3</dc:title>
  <dc:creator>Ford, Spence</dc:creator>
  <cp:lastModifiedBy>Ford, Spence</cp:lastModifiedBy>
  <cp:revision>5</cp:revision>
  <dcterms:created xsi:type="dcterms:W3CDTF">2017-01-09T13:33:50Z</dcterms:created>
  <dcterms:modified xsi:type="dcterms:W3CDTF">2017-01-10T16:50:13Z</dcterms:modified>
</cp:coreProperties>
</file>