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65" r:id="rId3"/>
    <p:sldId id="318" r:id="rId4"/>
    <p:sldId id="326" r:id="rId5"/>
    <p:sldId id="319" r:id="rId6"/>
    <p:sldId id="320" r:id="rId7"/>
    <p:sldId id="323" r:id="rId8"/>
    <p:sldId id="321" r:id="rId9"/>
    <p:sldId id="322" r:id="rId10"/>
    <p:sldId id="324" r:id="rId11"/>
    <p:sldId id="325" r:id="rId12"/>
    <p:sldId id="327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29" autoAdjust="0"/>
  </p:normalViewPr>
  <p:slideViewPr>
    <p:cSldViewPr showGuides="1">
      <p:cViewPr varScale="1">
        <p:scale>
          <a:sx n="70" d="100"/>
          <a:sy n="70" d="100"/>
        </p:scale>
        <p:origin x="424" y="6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1/26/2017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1/26/2017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 title="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 title="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l-do-HGuI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Hydrosphere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Subtitle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685800"/>
          </a:xfrm>
        </p:spPr>
        <p:txBody>
          <a:bodyPr/>
          <a:lstStyle/>
          <a:p>
            <a:r>
              <a:rPr lang="en-US" dirty="0" smtClean="0"/>
              <a:t>Surface Runoff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143000"/>
            <a:ext cx="10668000" cy="304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precipitation doesn’t infiltrate the ground, nor evaporate, it will continue to move downhill towards a body of water.</a:t>
            </a:r>
          </a:p>
          <a:p>
            <a:r>
              <a:rPr lang="en-US" sz="2800" dirty="0" smtClean="0"/>
              <a:t>About a third of the water is runoff (other 2/3 infiltrates and becomes groundwater).</a:t>
            </a:r>
          </a:p>
          <a:p>
            <a:r>
              <a:rPr lang="en-US" sz="2800" dirty="0" smtClean="0"/>
              <a:t>Causes erosion, weathering, and water pollution.</a:t>
            </a:r>
            <a:endParaRPr lang="en-US" sz="2800" dirty="0"/>
          </a:p>
        </p:txBody>
      </p:sp>
      <p:pic>
        <p:nvPicPr>
          <p:cNvPr id="8196" name="Picture 4" descr="define run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3712464"/>
            <a:ext cx="6096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5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Hydr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609600"/>
            <a:ext cx="999181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9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The water cycle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228600"/>
            <a:ext cx="10439400" cy="634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381000"/>
            <a:ext cx="4038600" cy="1219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Hydrosphere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3" y="1828800"/>
            <a:ext cx="3276600" cy="441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All the water found on, in, and above the planet (or dwarf planet, or satellite).</a:t>
            </a:r>
            <a:endParaRPr lang="en-US" sz="3600" dirty="0"/>
          </a:p>
        </p:txBody>
      </p:sp>
      <p:pic>
        <p:nvPicPr>
          <p:cNvPr id="2050" name="Picture 2" descr="http://media.tumblr.com/514875fa1b70c41a73733cdeb0047bad/tumblr_inline_mjbmxuOomL1qz4rg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152400"/>
            <a:ext cx="5943600" cy="65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3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762000"/>
          </a:xfrm>
        </p:spPr>
        <p:txBody>
          <a:bodyPr/>
          <a:lstStyle/>
          <a:p>
            <a:r>
              <a:rPr lang="en-US" dirty="0" smtClean="0"/>
              <a:t>Evaporation and Water Vapor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066800"/>
            <a:ext cx="10363200" cy="167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As sunlight warms up bodies of water it causes the particles to move faster and escape into the air (water vapor)</a:t>
            </a:r>
          </a:p>
          <a:p>
            <a:r>
              <a:rPr lang="en-US" sz="2800" dirty="0" smtClean="0"/>
              <a:t>This process is known as evaporation.</a:t>
            </a:r>
            <a:endParaRPr lang="en-US" sz="2800" dirty="0"/>
          </a:p>
        </p:txBody>
      </p:sp>
      <p:pic>
        <p:nvPicPr>
          <p:cNvPr id="3074" name="Picture 2" descr="Image result for evap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2" y="3493008"/>
            <a:ext cx="4762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vap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2" y="3505200"/>
            <a:ext cx="4832018" cy="305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685800"/>
          </a:xfrm>
        </p:spPr>
        <p:txBody>
          <a:bodyPr/>
          <a:lstStyle/>
          <a:p>
            <a:r>
              <a:rPr lang="en-US" dirty="0" smtClean="0"/>
              <a:t>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212" y="1219200"/>
            <a:ext cx="10363200" cy="3429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When water evaporates through pores in leaves.</a:t>
            </a:r>
          </a:p>
          <a:p>
            <a:endParaRPr lang="en-US" sz="2800" dirty="0" smtClean="0"/>
          </a:p>
          <a:p>
            <a:r>
              <a:rPr lang="en-US" sz="2800" dirty="0" smtClean="0"/>
              <a:t>This explains why there is more humidity in areas with more vegetation.</a:t>
            </a:r>
          </a:p>
          <a:p>
            <a:endParaRPr lang="en-US" sz="2800" dirty="0" smtClean="0"/>
          </a:p>
          <a:p>
            <a:r>
              <a:rPr lang="en-US" sz="2800" dirty="0" smtClean="0"/>
              <a:t>Fun Fact: It is believed that</a:t>
            </a:r>
          </a:p>
          <a:p>
            <a:pPr marL="0" indent="0">
              <a:buNone/>
            </a:pPr>
            <a:r>
              <a:rPr lang="en-US" sz="2800" dirty="0" smtClean="0"/>
              <a:t> an oak tree may transpire </a:t>
            </a:r>
          </a:p>
          <a:p>
            <a:pPr marL="0" indent="0">
              <a:buNone/>
            </a:pPr>
            <a:r>
              <a:rPr lang="en-US" sz="2800" dirty="0" smtClean="0"/>
              <a:t> 40,000 gallons of water </a:t>
            </a:r>
          </a:p>
          <a:p>
            <a:pPr marL="0" indent="0">
              <a:buNone/>
            </a:pPr>
            <a:r>
              <a:rPr lang="en-US" sz="2800" dirty="0" smtClean="0"/>
              <a:t> per year.</a:t>
            </a:r>
            <a:endParaRPr lang="en-US" sz="2800" dirty="0"/>
          </a:p>
        </p:txBody>
      </p:sp>
      <p:pic>
        <p:nvPicPr>
          <p:cNvPr id="6146" name="Picture 2" descr="Transpiration and evapotranspi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92" y="2933700"/>
            <a:ext cx="537882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219200"/>
            <a:ext cx="9144001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the water vapor moves further into the air the water vapor particles cool and slow down; forming clouds.</a:t>
            </a:r>
          </a:p>
          <a:p>
            <a:r>
              <a:rPr lang="en-US" sz="2800" dirty="0" smtClean="0"/>
              <a:t>This is known as condensation.</a:t>
            </a:r>
            <a:endParaRPr lang="en-US" sz="2800" dirty="0"/>
          </a:p>
        </p:txBody>
      </p:sp>
      <p:pic>
        <p:nvPicPr>
          <p:cNvPr id="4104" name="Picture 8" descr="Image result for conden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3225890"/>
            <a:ext cx="7239000" cy="344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685800"/>
          </a:xfrm>
        </p:spPr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219200"/>
            <a:ext cx="9144001" cy="236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cloud droplets combine over time and grow large enough and heavy they will fall to the earth in different types of precipitation.</a:t>
            </a:r>
            <a:endParaRPr lang="en-US" sz="2800" dirty="0"/>
          </a:p>
        </p:txBody>
      </p:sp>
      <p:pic>
        <p:nvPicPr>
          <p:cNvPr id="5124" name="Picture 4" descr="https://learn.weatherstem.com/modules/learn/lessons/47/img/chart-precipi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2666999"/>
            <a:ext cx="8763000" cy="378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828800"/>
            <a:ext cx="9144001" cy="1828800"/>
          </a:xfrm>
        </p:spPr>
        <p:txBody>
          <a:bodyPr/>
          <a:lstStyle/>
          <a:p>
            <a:r>
              <a:rPr lang="en-US" dirty="0" smtClean="0"/>
              <a:t>After water precipitates it will most likely soak into the ground.</a:t>
            </a:r>
          </a:p>
          <a:p>
            <a:r>
              <a:rPr lang="en-US" dirty="0" smtClean="0"/>
              <a:t>It will either be absorbed into plant roots or continue down to the water table. </a:t>
            </a:r>
            <a:endParaRPr lang="en-US" dirty="0"/>
          </a:p>
        </p:txBody>
      </p:sp>
      <p:pic>
        <p:nvPicPr>
          <p:cNvPr id="7172" name="Picture 4" descr="Infil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02" y="3581400"/>
            <a:ext cx="549286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664D9D-6EFF-43CB-87EB-95CB91A04A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</Template>
  <TotalTime>0</TotalTime>
  <Words>238</Words>
  <Application>Microsoft Office PowerPoint</Application>
  <PresentationFormat>Custom</PresentationFormat>
  <Paragraphs>31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Ocean Waves 16x9</vt:lpstr>
      <vt:lpstr>Hydrosphere</vt:lpstr>
      <vt:lpstr>Water Cycle</vt:lpstr>
      <vt:lpstr>PowerPoint Presentation</vt:lpstr>
      <vt:lpstr>Hydrosphere</vt:lpstr>
      <vt:lpstr>Evaporation and Water Vapor</vt:lpstr>
      <vt:lpstr>Transpiration</vt:lpstr>
      <vt:lpstr>Condensation</vt:lpstr>
      <vt:lpstr>Precipitation</vt:lpstr>
      <vt:lpstr>Infiltration</vt:lpstr>
      <vt:lpstr>Surface Runoff</vt:lpstr>
      <vt:lpstr>Video 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2017-01-27T02:00:14Z</dcterms:created>
  <dcterms:modified xsi:type="dcterms:W3CDTF">2017-01-27T03:49:43Z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