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14"/>
  </p:notesMasterIdLst>
  <p:handoutMasterIdLst>
    <p:handoutMasterId r:id="rId15"/>
  </p:handoutMasterIdLst>
  <p:sldIdLst>
    <p:sldId id="259" r:id="rId3"/>
    <p:sldId id="260" r:id="rId4"/>
    <p:sldId id="261" r:id="rId5"/>
    <p:sldId id="262" r:id="rId6"/>
    <p:sldId id="263" r:id="rId7"/>
    <p:sldId id="268" r:id="rId8"/>
    <p:sldId id="264" r:id="rId9"/>
    <p:sldId id="265" r:id="rId10"/>
    <p:sldId id="266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72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BAFA-9D90-4B6C-95A1-503043E46FAB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7757-6264-420F-9201-02E9A21CB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5EB1F-8DE4-48C3-A804-A05846A4049F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115C9-E24C-4512-AA8B-319BB49F7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1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D87A-18E6-48AA-9D92-80943963D244}" type="datetime1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44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6081-38D3-44C7-9606-9636204DDB22}" type="datetime1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B57C9-4D32-4A12-87A5-B6A3F54886E8}" type="datetime1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F19A-8B9D-4BAF-B3CF-581ABC5A76B0}" type="datetime1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CE62-A67C-45C0-9A46-677D00669FB0}" type="datetime1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4000"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5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95DB-4000-4703-B016-8AAC7B01BD58}" type="datetime1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1694-1DBA-4F6B-894E-09E8A1C80EAE}" type="datetime1">
              <a:rPr lang="en-US" smtClean="0"/>
              <a:t>1/31/2017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05AF-90CA-4509-A852-0BAE918A28C0}" type="datetime1">
              <a:rPr lang="en-US" smtClean="0"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3FCD-E86B-47AE-817A-4894806549CD}" type="datetime1">
              <a:rPr lang="en-US" smtClean="0"/>
              <a:t>1/31/2017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7D0C-1E6A-45B9-BF68-5FFFA446EB57}" type="datetime1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8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8297-6837-4539-BE78-C255461E3518}" type="datetime1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01232" y="1539240"/>
            <a:ext cx="4431538" cy="32727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bg1"/>
                </a:solidFill>
              </a:defRPr>
            </a:lvl1pPr>
          </a:lstStyle>
          <a:p>
            <a:fld id="{18193A29-9700-485D-8CFB-D5ABAF026ECB}" type="datetime1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6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spc="50" baseline="0">
          <a:solidFill>
            <a:schemeClr val="tx2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david.li/wave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Subtitle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Ocean topography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4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93192" y="1161288"/>
            <a:ext cx="11393424" cy="224028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Because the earth rotates, the winds and currents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   curve to the right in the N. Hemisphere and left in the S.  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  Hemisphere.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722058"/>
          </a:xfrm>
        </p:spPr>
        <p:txBody>
          <a:bodyPr/>
          <a:lstStyle/>
          <a:p>
            <a:r>
              <a:rPr lang="en-US" dirty="0" smtClean="0"/>
              <a:t>Coriolis effect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191" y="2546400"/>
            <a:ext cx="4460843" cy="400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5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314553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Watch the video.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Number your paper 11.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Answer Review Questions #1-10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Will pull sticks for answers.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Brainpop</a:t>
            </a:r>
            <a:r>
              <a:rPr lang="en-US" dirty="0" smtClean="0"/>
              <a:t> video and questions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992" y="4402835"/>
            <a:ext cx="6754368" cy="215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0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78" y="449580"/>
            <a:ext cx="11328654" cy="597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0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392277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Continental shelf slopes gently down (no deeper than 150 m) and can extend from a few km to hundreds km from shore.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Continental slope drops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   sharply (up to 2000 m).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5176" y="274638"/>
            <a:ext cx="11704320" cy="1143000"/>
          </a:xfrm>
        </p:spPr>
        <p:txBody>
          <a:bodyPr/>
          <a:lstStyle/>
          <a:p>
            <a:r>
              <a:rPr lang="en-US" dirty="0" smtClean="0"/>
              <a:t>Continental Shelf vs. continental slope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887" y="3033522"/>
            <a:ext cx="5775653" cy="309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3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178308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Flattest areas on earth.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Layers of silt, mud, and remains of dead organisms.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Abyssal Plain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48" y="3021420"/>
            <a:ext cx="5713984" cy="344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8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00584" y="1005840"/>
            <a:ext cx="11804904" cy="247802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Trenches are underwater canyons, some deeper than the tallest mountains.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Mid-ocean ridges are peaks on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  both sides of a central valley (rift valley).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731202"/>
          </a:xfrm>
        </p:spPr>
        <p:txBody>
          <a:bodyPr/>
          <a:lstStyle/>
          <a:p>
            <a:r>
              <a:rPr lang="en-US" dirty="0" smtClean="0"/>
              <a:t>Deep Sea Trench Vs. Mid-ocean ridge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12" y="1599059"/>
            <a:ext cx="3666744" cy="5013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1" y="3483864"/>
            <a:ext cx="6523354" cy="321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8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314553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Watch the video.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Number your paper 11.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Answer Review Questions #1-10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Will pull sticks for answers.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Brainpop</a:t>
            </a:r>
            <a:r>
              <a:rPr lang="en-US" dirty="0" smtClean="0"/>
              <a:t> video and questions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721" y="1863097"/>
            <a:ext cx="3972479" cy="2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8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" y="173736"/>
            <a:ext cx="8467344" cy="6361552"/>
          </a:xfrm>
        </p:spPr>
      </p:pic>
    </p:spTree>
    <p:extLst>
      <p:ext uri="{BB962C8B-B14F-4D97-AF65-F5344CB8AC3E}">
        <p14:creationId xmlns:p14="http://schemas.microsoft.com/office/powerpoint/2010/main" val="339691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12800" y="2596896"/>
            <a:ext cx="10566400" cy="3995928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Waves are movement of energy through a body of water.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Without wind the ocean would be smooth as a mirror.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The size of a wave depends on 3 factors: speed of the wave, length of time it blows, and the distance over which is blows.</a:t>
            </a:r>
          </a:p>
          <a:p>
            <a:r>
              <a:rPr lang="en-US" sz="3200" dirty="0" smtClean="0">
                <a:solidFill>
                  <a:schemeClr val="tx1"/>
                </a:solidFill>
                <a:hlinkClick r:id="rId2"/>
              </a:rPr>
              <a:t>http://david.li/waves/</a:t>
            </a:r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wave?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952" y="133159"/>
            <a:ext cx="19050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1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12800" y="914400"/>
            <a:ext cx="10566400" cy="238658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An ocean current is the movement of ocean water.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Surface currents move along the top part of the ocean and are caused by winds that blow in the same direction most of the time (prevailing winds).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639762"/>
          </a:xfrm>
        </p:spPr>
        <p:txBody>
          <a:bodyPr/>
          <a:lstStyle/>
          <a:p>
            <a:r>
              <a:rPr lang="en-US" dirty="0" smtClean="0"/>
              <a:t>Currents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172968"/>
            <a:ext cx="8309758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3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cean design template" id="{F73515D9-E602-4B24-9C15-179BF6DE761B}" vid="{0588FFC9-F6B0-4B64-ACDF-0282AA5DB8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B20A6C6-FA4B-4FDF-822C-E1ABCC861C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design template</Template>
  <TotalTime>0</TotalTime>
  <Words>278</Words>
  <Application>Microsoft Office PowerPoint</Application>
  <PresentationFormat>Widescreen</PresentationFormat>
  <Paragraphs>36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Ocean design template</vt:lpstr>
      <vt:lpstr>Ocean topography</vt:lpstr>
      <vt:lpstr>PowerPoint Presentation</vt:lpstr>
      <vt:lpstr>Continental Shelf vs. continental slope</vt:lpstr>
      <vt:lpstr>Abyssal Plain</vt:lpstr>
      <vt:lpstr>Deep Sea Trench Vs. Mid-ocean ridge</vt:lpstr>
      <vt:lpstr>Brainpop video and questions</vt:lpstr>
      <vt:lpstr>PowerPoint Presentation</vt:lpstr>
      <vt:lpstr>What is a wave?</vt:lpstr>
      <vt:lpstr>Currents</vt:lpstr>
      <vt:lpstr>Coriolis effect</vt:lpstr>
      <vt:lpstr>Brainpop video and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2017-02-01T01:50:37Z</dcterms:created>
  <dcterms:modified xsi:type="dcterms:W3CDTF">2017-02-01T03:25:20Z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TC034605359991</vt:lpwstr>
  </property>
</Properties>
</file>