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1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1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6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3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9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1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56C5E-19EA-4E8F-8318-B1FC8091A12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701CB-9DEB-48D4-B108-EF32F44E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5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Scientist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1296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over a neighbor’s research on their scientists and make sure it has the following:</a:t>
            </a:r>
          </a:p>
          <a:p>
            <a:pPr lvl="2"/>
            <a:r>
              <a:rPr lang="en-US" sz="2800" dirty="0" smtClean="0"/>
              <a:t>Basic Biography</a:t>
            </a:r>
          </a:p>
          <a:p>
            <a:pPr lvl="2"/>
            <a:r>
              <a:rPr lang="en-US" sz="2800" dirty="0" smtClean="0"/>
              <a:t>Personal Life</a:t>
            </a:r>
          </a:p>
          <a:p>
            <a:pPr lvl="2"/>
            <a:r>
              <a:rPr lang="en-US" sz="2800" dirty="0" smtClean="0"/>
              <a:t>Contribution to Science</a:t>
            </a:r>
          </a:p>
          <a:p>
            <a:pPr lvl="2"/>
            <a:r>
              <a:rPr lang="en-US" sz="2800" dirty="0" smtClean="0"/>
              <a:t>Major World events happening during their life</a:t>
            </a:r>
          </a:p>
          <a:p>
            <a:pPr lvl="2"/>
            <a:r>
              <a:rPr lang="en-US" sz="2800" dirty="0" smtClean="0"/>
              <a:t>Any interesting/peculiar/ controversial information about them.</a:t>
            </a:r>
          </a:p>
          <a:p>
            <a:pPr lvl="2"/>
            <a:endParaRPr lang="en-US" sz="2800" dirty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Let them know if they are missing anything</a:t>
            </a:r>
            <a:r>
              <a:rPr lang="en-US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Need to use at least 2 sources and record them in final draft.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137161"/>
            <a:ext cx="11649456" cy="5212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 Ideas – </a:t>
            </a:r>
            <a:r>
              <a:rPr lang="en-US" sz="2700" dirty="0" smtClean="0"/>
              <a:t>Rough Copies must be submitted by Monday, April 20th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76" y="868680"/>
            <a:ext cx="11567160" cy="559612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Ceiling Tile </a:t>
            </a:r>
            <a:r>
              <a:rPr lang="en-US" sz="2400" dirty="0" smtClean="0"/>
              <a:t>(*possible extra credit, $5 at school store, similar price at store*)</a:t>
            </a:r>
          </a:p>
          <a:p>
            <a:pPr lvl="1"/>
            <a:r>
              <a:rPr lang="en-US" dirty="0" smtClean="0"/>
              <a:t>You will illustrate your scientists on the tile and information on back.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Children’s  Book</a:t>
            </a:r>
          </a:p>
          <a:p>
            <a:pPr lvl="1"/>
            <a:r>
              <a:rPr lang="en-US" dirty="0" smtClean="0"/>
              <a:t>At least 8 pages with minimum of 2 sentences and illustration on each page.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Rap or Poem</a:t>
            </a:r>
          </a:p>
          <a:p>
            <a:pPr lvl="1"/>
            <a:r>
              <a:rPr lang="en-US" dirty="0" smtClean="0"/>
              <a:t>At least 3 stanzas and 2 choruses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Diary entries</a:t>
            </a:r>
          </a:p>
          <a:p>
            <a:pPr lvl="1"/>
            <a:r>
              <a:rPr lang="en-US" dirty="0" smtClean="0"/>
              <a:t>Minimum of 8 entries with 1 paragraph 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Hanging Mobile</a:t>
            </a:r>
          </a:p>
          <a:p>
            <a:pPr lvl="1"/>
            <a:r>
              <a:rPr lang="en-US" dirty="0" smtClean="0"/>
              <a:t>Information and illustration (minimum of 10 cards)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Comic Strip</a:t>
            </a:r>
          </a:p>
          <a:p>
            <a:pPr lvl="1"/>
            <a:r>
              <a:rPr lang="en-US" dirty="0" smtClean="0"/>
              <a:t>At least 10 frames and has to be illustrated (unless you have special permission)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Got a better idea? Let me know…I have to approve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have to be prepared to make </a:t>
            </a:r>
            <a:r>
              <a:rPr lang="en-US" smtClean="0"/>
              <a:t>a presentation also.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2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Scientist Project</vt:lpstr>
      <vt:lpstr>Presentation Ideas – Rough Copies must be submitted by Monday, April 20th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Scientist Project</dc:title>
  <dc:creator>Ford, Spence</dc:creator>
  <cp:lastModifiedBy>Ford, Spence</cp:lastModifiedBy>
  <cp:revision>1</cp:revision>
  <dcterms:created xsi:type="dcterms:W3CDTF">2018-05-03T20:21:23Z</dcterms:created>
  <dcterms:modified xsi:type="dcterms:W3CDTF">2018-05-03T20:21:35Z</dcterms:modified>
</cp:coreProperties>
</file>